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1" r:id="rId8"/>
    <p:sldId id="263" r:id="rId9"/>
    <p:sldId id="264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01" d="100"/>
          <a:sy n="101" d="100"/>
        </p:scale>
        <p:origin x="-1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smtClean="0"/>
              <a:pPr/>
              <a:t>‹#›</a:t>
            </a:fld>
            <a:endParaRPr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A3BC-1721-41A9-A28E-3ABDE20B2BFB}" type="slidenum">
              <a:rPr smtClean="0"/>
              <a:pPr/>
              <a:t>‹#›</a:t>
            </a:fld>
            <a:endParaRPr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F77-7E87-445D-9269-B7FDF20BAC83}" type="slidenum">
              <a:rPr smtClean="0"/>
              <a:pPr/>
              <a:t>‹#›</a:t>
            </a:fld>
            <a:endParaRPr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21226911">
            <a:off x="4944943" y="3620297"/>
            <a:ext cx="3474720" cy="2307326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21226911">
            <a:off x="591446" y="3603822"/>
            <a:ext cx="3346642" cy="21833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2D8068E0-90B3-5240-AAD5-5BF6D2B39D21}" type="datetimeFigureOut">
              <a:rPr lang="en-US" smtClean="0"/>
              <a:t>7/9/14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BrX7fBkjv8" TargetMode="External"/><Relationship Id="rId3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hyperlink" Target="https://www.youtube.com/watch?v=1JVP7YtnC_Q" TargetMode="External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N8mrhQijm5k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ynxpeace.com/momen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AzmrS-VoB1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ynxpeace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267200"/>
            <a:ext cx="8001000" cy="12192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Rachael Maltby </a:t>
            </a:r>
            <a:br>
              <a:rPr lang="en-US" sz="2200" dirty="0" smtClean="0"/>
            </a:br>
            <a:r>
              <a:rPr lang="en-US" sz="2200" dirty="0" smtClean="0"/>
              <a:t>Meagan Kascsak</a:t>
            </a:r>
            <a:br>
              <a:rPr lang="en-US" sz="2200" dirty="0" smtClean="0"/>
            </a:br>
            <a:r>
              <a:rPr lang="en-US" sz="2200" dirty="0" smtClean="0"/>
              <a:t>Kassie Katinas</a:t>
            </a:r>
          </a:p>
        </p:txBody>
      </p:sp>
      <p:pic>
        <p:nvPicPr>
          <p:cNvPr id="4" name="Picture 3" descr="lynx-deodorant-logo.ps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7543800" cy="2172564"/>
          </a:xfrm>
          <a:prstGeom prst="rect">
            <a:avLst/>
          </a:prstGeom>
        </p:spPr>
      </p:pic>
      <p:pic>
        <p:nvPicPr>
          <p:cNvPr id="8" name="Picture 7" descr="Lynx.psd"/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0" y="5016984"/>
            <a:ext cx="4572000" cy="1841015"/>
          </a:xfrm>
          <a:prstGeom prst="rect">
            <a:avLst/>
          </a:prstGeom>
        </p:spPr>
      </p:pic>
      <p:pic>
        <p:nvPicPr>
          <p:cNvPr id="9" name="Picture 8" descr="Lynx.psd"/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4572000" y="5016984"/>
            <a:ext cx="4572002" cy="184101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Peace. Not War.</a:t>
            </a:r>
            <a:endParaRPr lang="en-US" dirty="0"/>
          </a:p>
        </p:txBody>
      </p:sp>
      <p:pic>
        <p:nvPicPr>
          <p:cNvPr id="4" name="Picture 3" descr="Screen Shot 2014-07-08 at 10.28.46 P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14290"/>
            <a:ext cx="8001000" cy="473891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Launched as Lynx due to trademark issues in the U.K., Ireland, Australia and New Zealand.</a:t>
            </a:r>
          </a:p>
          <a:p>
            <a:r>
              <a:rPr lang="en-US" dirty="0" smtClean="0"/>
              <a:t>Produced by Unilever in 1983</a:t>
            </a:r>
          </a:p>
          <a:p>
            <a:r>
              <a:rPr lang="en-US" dirty="0" smtClean="0"/>
              <a:t>Axe is a popular hair product, body spray and cologne in the United States, also targeted for young men.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Lynx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Creative</a:t>
            </a:r>
            <a:endParaRPr lang="en-US" dirty="0"/>
          </a:p>
        </p:txBody>
      </p:sp>
      <p:pic>
        <p:nvPicPr>
          <p:cNvPr id="4" name="Picture 3" descr="YouTube Peace Invades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068" y="1905001"/>
            <a:ext cx="3623332" cy="2133600"/>
          </a:xfrm>
          <a:prstGeom prst="rect">
            <a:avLst/>
          </a:prstGeom>
        </p:spPr>
      </p:pic>
      <p:pic>
        <p:nvPicPr>
          <p:cNvPr id="5" name="Picture 4" descr="Lynx Scream 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514600"/>
            <a:ext cx="2624970" cy="3749333"/>
          </a:xfrm>
          <a:prstGeom prst="rect">
            <a:avLst/>
          </a:prstGeom>
        </p:spPr>
      </p:pic>
      <p:pic>
        <p:nvPicPr>
          <p:cNvPr id="6" name="Picture 5" descr="YouTube Sex Toys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8765" y="4442138"/>
            <a:ext cx="3675635" cy="218726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ynx Scream 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0" y="0"/>
            <a:ext cx="48014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3048000"/>
            <a:ext cx="8001000" cy="2362200"/>
          </a:xfrm>
        </p:spPr>
        <p:txBody>
          <a:bodyPr/>
          <a:lstStyle/>
          <a:p>
            <a:r>
              <a:rPr lang="en-US" dirty="0" smtClean="0"/>
              <a:t>Lynx campaign: 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http://www.lynxpeace.com/moments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Make Mom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704439"/>
          </a:xfrm>
          <a:prstGeom prst="rect">
            <a:avLst/>
          </a:prstGeom>
        </p:spPr>
      </p:pic>
      <p:pic>
        <p:nvPicPr>
          <p:cNvPr id="5" name="Picture 4" descr="Make Moments Challe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114800"/>
            <a:ext cx="7581900" cy="2298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Axe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Movie promotional campaigns </a:t>
            </a:r>
          </a:p>
          <a:p>
            <a:pPr lvl="1"/>
            <a:r>
              <a:rPr lang="en-US" dirty="0" smtClean="0"/>
              <a:t>X-Men</a:t>
            </a:r>
            <a:endParaRPr lang="en-US" dirty="0"/>
          </a:p>
        </p:txBody>
      </p:sp>
      <p:pic>
        <p:nvPicPr>
          <p:cNvPr id="4" name="Picture 3" descr="YouTube Axe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276600"/>
            <a:ext cx="3605194" cy="2133600"/>
          </a:xfrm>
          <a:prstGeom prst="rect">
            <a:avLst/>
          </a:prstGeom>
        </p:spPr>
      </p:pic>
      <p:pic>
        <p:nvPicPr>
          <p:cNvPr id="5" name="Picture 4" descr="axe_basketball_po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1909522"/>
            <a:ext cx="3314700" cy="468708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xe_basketball_p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014" y="0"/>
            <a:ext cx="4849971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Basically the same in U.S. and U.K.</a:t>
            </a:r>
          </a:p>
          <a:p>
            <a:r>
              <a:rPr lang="en-US" dirty="0" smtClean="0"/>
              <a:t>Differ in the amount of sexuality in the advertisements</a:t>
            </a:r>
          </a:p>
          <a:p>
            <a:r>
              <a:rPr lang="en-US" dirty="0" smtClean="0"/>
              <a:t>Social media interaction</a:t>
            </a:r>
          </a:p>
          <a:p>
            <a:pPr lvl="1"/>
            <a:r>
              <a:rPr lang="en-US" dirty="0" smtClean="0">
                <a:hlinkClick r:id="rId2"/>
              </a:rPr>
              <a:t>http://www.lynxpeace.com/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 descr="Baby-lyn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623" y="1905000"/>
            <a:ext cx="3355777" cy="4521468"/>
          </a:xfrm>
        </p:spPr>
      </p:pic>
    </p:spTree>
  </p:cSld>
  <p:clrMapOvr>
    <a:masterClrMapping/>
  </p:clrMapOvr>
  <p:transition xmlns:p14="http://schemas.microsoft.com/office/powerpoint/2010/main">
    <p:wipe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Travelogu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1634</TotalTime>
  <Words>101</Words>
  <Application>Microsoft Macintosh PowerPoint</Application>
  <PresentationFormat>On-screen Show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Travelogue</vt:lpstr>
      <vt:lpstr>PowerPoint Presentation</vt:lpstr>
      <vt:lpstr>Make Peace. Not War.</vt:lpstr>
      <vt:lpstr>History</vt:lpstr>
      <vt:lpstr>Lynx campaign</vt:lpstr>
      <vt:lpstr>PowerPoint Presentation</vt:lpstr>
      <vt:lpstr>PowerPoint Presentation</vt:lpstr>
      <vt:lpstr>Axe campaign</vt:lpstr>
      <vt:lpstr>PowerPoint Presentation</vt:lpstr>
      <vt:lpstr>In conclusion…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Lynx</dc:title>
  <dc:creator>Rachael Maltby</dc:creator>
  <cp:lastModifiedBy>Meagan Kascsak</cp:lastModifiedBy>
  <cp:revision>29</cp:revision>
  <dcterms:created xsi:type="dcterms:W3CDTF">2014-07-08T21:08:37Z</dcterms:created>
  <dcterms:modified xsi:type="dcterms:W3CDTF">2014-07-10T00:28:41Z</dcterms:modified>
</cp:coreProperties>
</file>